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4" r:id="rId2"/>
    <p:sldId id="257" r:id="rId3"/>
    <p:sldId id="268" r:id="rId4"/>
    <p:sldId id="265" r:id="rId5"/>
    <p:sldId id="277" r:id="rId6"/>
    <p:sldId id="279" r:id="rId7"/>
    <p:sldId id="278" r:id="rId8"/>
    <p:sldId id="271" r:id="rId9"/>
    <p:sldId id="272" r:id="rId10"/>
    <p:sldId id="273" r:id="rId11"/>
    <p:sldId id="274" r:id="rId12"/>
    <p:sldId id="275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66" r:id="rId21"/>
    <p:sldId id="261" r:id="rId22"/>
  </p:sldIdLst>
  <p:sldSz cx="9144000" cy="5715000" type="screen16x1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Ebrima" panose="02000000000000000000" pitchFamily="2" charset="0"/>
      <p:regular r:id="rId26"/>
      <p:bold r:id="rId27"/>
    </p:embeddedFont>
    <p:embeddedFont>
      <p:font typeface="a옛날사진관4" panose="02020600000000000000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FAD"/>
    <a:srgbClr val="EEB500"/>
    <a:srgbClr val="1A3D68"/>
    <a:srgbClr val="20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86470" autoAdjust="0"/>
  </p:normalViewPr>
  <p:slideViewPr>
    <p:cSldViewPr>
      <p:cViewPr varScale="1">
        <p:scale>
          <a:sx n="92" d="100"/>
          <a:sy n="92" d="100"/>
        </p:scale>
        <p:origin x="90" y="30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806B6-0AF1-4555-8853-1E503FE81A6A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A7707-D993-47F0-B3B3-EA4347DDA75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26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9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619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5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8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4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0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7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34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16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0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2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5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4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7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86FF-B947-4DCD-AD48-8B7AB72699A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BBA6C-9188-481A-A9BE-3533A43060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feel8/avenger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210.117.181.21/termprj/s201315164/crawling/index.ph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5FAD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57200" y="1273324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r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r"/>
            <a:r>
              <a:rPr lang="ko-KR" altLang="en-US" sz="16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강진욱 </a:t>
            </a:r>
            <a:r>
              <a:rPr lang="en-US" altLang="ko-KR" sz="16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201515246</a:t>
            </a:r>
          </a:p>
          <a:p>
            <a:pPr algn="r"/>
            <a:r>
              <a:rPr lang="ko-KR" altLang="en-US" sz="1600" dirty="0" err="1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공필상</a:t>
            </a:r>
            <a:r>
              <a:rPr lang="ko-KR" altLang="en-US" sz="16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201315164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3798" y="2137420"/>
            <a:ext cx="3636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Avengers project</a:t>
            </a:r>
            <a:endParaRPr lang="ko-KR" altLang="en-US" sz="3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2820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F5F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0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 txBox="1">
            <a:spLocks/>
          </p:cNvSpPr>
          <p:nvPr/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noProof="0" dirty="0" smtClean="0"/>
              <a:t>Click list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777380"/>
            <a:ext cx="344805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24969"/>
            <a:ext cx="82677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827584" y="1777380"/>
            <a:ext cx="3456384" cy="4320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921397"/>
            <a:ext cx="273630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10938" y="1921396"/>
            <a:ext cx="310933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649588"/>
            <a:ext cx="418147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noProof="0" dirty="0" smtClean="0"/>
              <a:t>Crawling info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865612"/>
            <a:ext cx="39528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289548"/>
            <a:ext cx="15430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noProof="0" dirty="0" smtClean="0"/>
              <a:t>All page are done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4441676"/>
            <a:ext cx="52959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1777381"/>
            <a:ext cx="470381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611560" y="2713484"/>
            <a:ext cx="1584176" cy="2880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75856" y="3073524"/>
            <a:ext cx="216024" cy="2160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29308"/>
            <a:ext cx="762513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01316"/>
            <a:ext cx="745232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057300"/>
            <a:ext cx="6660232" cy="3808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201316"/>
            <a:ext cx="655272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985292"/>
            <a:ext cx="694826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57300"/>
            <a:ext cx="6876256" cy="400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시연연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1485" y="1057300"/>
            <a:ext cx="5817840" cy="3636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63888" y="1057300"/>
            <a:ext cx="2088232" cy="720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8" y="1161246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6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Contents</a:t>
            </a:r>
            <a:endParaRPr lang="ko-KR" altLang="en-US" sz="2000" spc="6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15816" y="1827099"/>
            <a:ext cx="288032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  <a:endParaRPr lang="ko-KR" altLang="en-US" sz="16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146170" y="2043123"/>
            <a:ext cx="2952328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00045" y="1705372"/>
            <a:ext cx="2894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Project topics</a:t>
            </a:r>
            <a:endParaRPr lang="ko-KR" altLang="en-US" sz="16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15816" y="2453685"/>
            <a:ext cx="288032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ko-KR" altLang="en-US" sz="16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46170" y="2669709"/>
            <a:ext cx="2952328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915816" y="3101757"/>
            <a:ext cx="288032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</a:t>
            </a:r>
            <a:endParaRPr lang="ko-KR" altLang="en-US" sz="16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146170" y="3317781"/>
            <a:ext cx="2952328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95936" y="3012825"/>
            <a:ext cx="2894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Development Environment</a:t>
            </a:r>
            <a:endParaRPr lang="ko-KR" altLang="en-US" sz="16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95936" y="2331155"/>
            <a:ext cx="2894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16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4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7200" y="1273324"/>
            <a:ext cx="8723312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OS : Linux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WebServer</a:t>
            </a:r>
            <a:r>
              <a:rPr lang="en-US" altLang="ko-KR" sz="20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: Apache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Datebase</a:t>
            </a:r>
            <a:r>
              <a:rPr lang="en-US" altLang="ko-KR" sz="20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: MySQL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Language : PHP, Python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Github</a:t>
            </a:r>
            <a:r>
              <a:rPr lang="en-US" altLang="ko-KR" sz="20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:</a:t>
            </a:r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hlinkClick r:id="rId3"/>
              </a:rPr>
              <a:t>https</a:t>
            </a:r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hlinkClick r:id="rId3"/>
              </a:rPr>
              <a:t>://</a:t>
            </a:r>
            <a:r>
              <a:rPr lang="en-US" altLang="ko-KR" sz="20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hlinkClick r:id="rId3"/>
              </a:rPr>
              <a:t>github.com/gofeel8/avengers</a:t>
            </a:r>
            <a:endParaRPr lang="en-US" altLang="ko-KR" sz="2000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Homepage : 	</a:t>
            </a:r>
            <a:r>
              <a:rPr lang="en-US" altLang="ko-KR" sz="1800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hlinkClick r:id="rId4"/>
              </a:rPr>
              <a:t>http://210.117.181.21/termprj/s201315164/crawling/index.php</a:t>
            </a:r>
            <a:endParaRPr lang="en-US" altLang="ko-KR" sz="1800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4281" y="443065"/>
            <a:ext cx="382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Development Environment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2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800" y="1921396"/>
            <a:ext cx="360040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800" y="3577580"/>
            <a:ext cx="360040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800" y="1777380"/>
            <a:ext cx="3600400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spc="-150" dirty="0" smtClean="0">
                <a:solidFill>
                  <a:schemeClr val="bg1">
                    <a:lumMod val="9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Thank you</a:t>
            </a:r>
          </a:p>
          <a:p>
            <a:pPr algn="ctr">
              <a:lnSpc>
                <a:spcPct val="150000"/>
              </a:lnSpc>
            </a:pPr>
            <a:r>
              <a:rPr lang="en-US" altLang="ko-KR" sz="3200" spc="-150" dirty="0" smtClean="0">
                <a:solidFill>
                  <a:srgbClr val="EEB5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421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24675" y="439898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Project topics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9605" y="1722859"/>
            <a:ext cx="5181600" cy="2790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5876" y="11762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Avengers project</a:t>
            </a:r>
            <a:endParaRPr lang="ko-KR" altLang="en-US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94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35479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 b="1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Ebrima" panose="02000000000000000000" pitchFamily="2" charset="0"/>
              </a:rPr>
              <a:t>Contest crawling</a:t>
            </a:r>
            <a:endParaRPr lang="ko-KR" altLang="en-US" sz="2000" b="1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  <a:cs typeface="Ebrima" panose="02000000000000000000" pitchFamily="2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44008" y="1129308"/>
            <a:ext cx="0" cy="3312368"/>
          </a:xfrm>
          <a:prstGeom prst="line">
            <a:avLst/>
          </a:prstGeom>
          <a:ln w="3175">
            <a:solidFill>
              <a:srgbClr val="1F5FA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72000" y="1354799"/>
            <a:ext cx="40867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Web and</a:t>
            </a:r>
            <a:r>
              <a:rPr lang="ko-KR" altLang="en-US" sz="2000" b="1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</a:t>
            </a:r>
            <a:r>
              <a:rPr lang="ko-KR" altLang="en-US" sz="2000" b="1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build</a:t>
            </a:r>
            <a:endParaRPr lang="ko-KR" altLang="en-US" sz="2000" b="1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3587" y="2315192"/>
            <a:ext cx="2412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manage overlap</a:t>
            </a:r>
            <a:endParaRPr lang="ko-KR" altLang="en-US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1680" y="2315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Provide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Host</a:t>
            </a:r>
            <a:r>
              <a:rPr lang="ko-KR" altLang="en-US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3876" y="428139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Main : </a:t>
            </a:r>
            <a:r>
              <a:rPr lang="ko-KR" altLang="en-US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강진욱</a:t>
            </a:r>
            <a:endParaRPr lang="en-US" altLang="ko-KR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Sub  </a:t>
            </a:r>
            <a:r>
              <a:rPr lang="ko-KR" altLang="en-US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dirty="0" err="1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공필상</a:t>
            </a:r>
            <a:endParaRPr lang="ko-KR" altLang="en-US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25953" y="428139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Main</a:t>
            </a:r>
            <a:r>
              <a:rPr lang="ko-KR" altLang="en-US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dirty="0" err="1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공필상</a:t>
            </a:r>
            <a:endParaRPr lang="en-US" altLang="ko-KR" dirty="0" smtClean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Sub</a:t>
            </a:r>
            <a:r>
              <a:rPr lang="ko-KR" altLang="en-US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</a:t>
            </a:r>
            <a:r>
              <a:rPr lang="en-US" altLang="ko-KR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dirty="0" smtClean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강진욱</a:t>
            </a:r>
            <a:endParaRPr lang="ko-KR" altLang="en-US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35896" y="2425452"/>
            <a:ext cx="1512168" cy="6480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crawling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79912" y="110322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err="1" smtClean="0"/>
              <a:t>Xpath</a:t>
            </a:r>
            <a:r>
              <a:rPr lang="en-US" altLang="ko-KR" sz="1200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current </a:t>
            </a:r>
            <a:r>
              <a:rPr lang="en-US" altLang="ko-KR" sz="1200" dirty="0" err="1" smtClean="0"/>
              <a:t>url</a:t>
            </a:r>
            <a:r>
              <a:rPr lang="en-US" altLang="ko-KR" sz="12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Click, back 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652120" y="3000248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Make parser to each tag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57977" y="3012549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Bring source code from URL page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383047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Connect to DB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If information are     overlapped then break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1907704" y="2641476"/>
            <a:ext cx="1224136" cy="21602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requests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9912" y="1849388"/>
            <a:ext cx="1224136" cy="2160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selenium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5652120" y="2641476"/>
            <a:ext cx="1224136" cy="2160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779912" y="3433564"/>
            <a:ext cx="1224136" cy="2160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pymysql</a:t>
            </a:r>
            <a:endParaRPr lang="ko-KR" altLang="en-US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4355976" y="4583951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>
            <a:stCxn id="15" idx="0"/>
            <a:endCxn id="30" idx="2"/>
          </p:cNvCxnSpPr>
          <p:nvPr/>
        </p:nvCxnSpPr>
        <p:spPr>
          <a:xfrm flipV="1">
            <a:off x="4391980" y="2065412"/>
            <a:ext cx="0" cy="360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15" idx="2"/>
            <a:endCxn id="29" idx="3"/>
          </p:cNvCxnSpPr>
          <p:nvPr/>
        </p:nvCxnSpPr>
        <p:spPr>
          <a:xfrm flipH="1">
            <a:off x="3131840" y="2749488"/>
            <a:ext cx="50405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5" idx="4"/>
            <a:endCxn id="32" idx="0"/>
          </p:cNvCxnSpPr>
          <p:nvPr/>
        </p:nvCxnSpPr>
        <p:spPr>
          <a:xfrm>
            <a:off x="4391980" y="3073524"/>
            <a:ext cx="0" cy="360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1"/>
          </p:cNvCxnSpPr>
          <p:nvPr/>
        </p:nvCxnSpPr>
        <p:spPr>
          <a:xfrm>
            <a:off x="5148064" y="2749488"/>
            <a:ext cx="50405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671900" y="2855953"/>
            <a:ext cx="1512168" cy="6480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926129" y="3071977"/>
            <a:ext cx="1368152" cy="21602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Free board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819643" y="2415463"/>
            <a:ext cx="1224136" cy="2160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Contest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526106" y="3071977"/>
            <a:ext cx="1224136" cy="2160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Comment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15916" y="3725578"/>
            <a:ext cx="1224136" cy="2160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Login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7092279" y="1739829"/>
            <a:ext cx="1368152" cy="2880320"/>
            <a:chOff x="7092280" y="1561356"/>
            <a:chExt cx="1368152" cy="2880320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92280" y="1561356"/>
              <a:ext cx="1368152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2280" y="3001516"/>
              <a:ext cx="1368152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9" y="2459909"/>
            <a:ext cx="136815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46364" y="4081636"/>
            <a:ext cx="144016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그룹 34"/>
          <p:cNvGrpSpPr/>
          <p:nvPr/>
        </p:nvGrpSpPr>
        <p:grpSpPr>
          <a:xfrm>
            <a:off x="3746364" y="889560"/>
            <a:ext cx="1368152" cy="1447465"/>
            <a:chOff x="2095649" y="899253"/>
            <a:chExt cx="1368152" cy="1447465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95649" y="899253"/>
              <a:ext cx="1368152" cy="1447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2095649" y="2039154"/>
              <a:ext cx="864096" cy="14401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95649" y="1273324"/>
              <a:ext cx="864096" cy="14401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7" name="직선 화살표 연결선 6"/>
          <p:cNvCxnSpPr>
            <a:stCxn id="6" idx="0"/>
            <a:endCxn id="12" idx="2"/>
          </p:cNvCxnSpPr>
          <p:nvPr/>
        </p:nvCxnSpPr>
        <p:spPr>
          <a:xfrm flipV="1">
            <a:off x="4427984" y="2631487"/>
            <a:ext cx="3727" cy="2244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4"/>
            <a:endCxn id="14" idx="0"/>
          </p:cNvCxnSpPr>
          <p:nvPr/>
        </p:nvCxnSpPr>
        <p:spPr>
          <a:xfrm>
            <a:off x="4427984" y="3504025"/>
            <a:ext cx="0" cy="22155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" idx="6"/>
            <a:endCxn id="13" idx="1"/>
          </p:cNvCxnSpPr>
          <p:nvPr/>
        </p:nvCxnSpPr>
        <p:spPr>
          <a:xfrm>
            <a:off x="5184068" y="3179989"/>
            <a:ext cx="34203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6" idx="2"/>
            <a:endCxn id="11" idx="3"/>
          </p:cNvCxnSpPr>
          <p:nvPr/>
        </p:nvCxnSpPr>
        <p:spPr>
          <a:xfrm flipH="1">
            <a:off x="3294281" y="3179989"/>
            <a:ext cx="37761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43908" y="2399436"/>
            <a:ext cx="1512168" cy="6480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051720" y="2615460"/>
            <a:ext cx="1368152" cy="21602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Free board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23928" y="1931036"/>
            <a:ext cx="1152128" cy="2160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Contest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580112" y="2615460"/>
            <a:ext cx="1224136" cy="2160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Login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871700" y="2955529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Free communication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923928" y="134655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Using SQL statement</a:t>
            </a:r>
          </a:p>
          <a:p>
            <a:r>
              <a:rPr lang="en-US" altLang="ko-KR" sz="1200" dirty="0" smtClean="0"/>
              <a:t> past contests are hide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580112" y="2939496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Sign up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Check ID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Permit only Users</a:t>
            </a:r>
          </a:p>
          <a:p>
            <a:pPr>
              <a:buFont typeface="Arial" pitchFamily="34" charset="0"/>
              <a:buChar char="•"/>
            </a:pP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" name="직선 화살표 연결선 3"/>
          <p:cNvCxnSpPr>
            <a:endCxn id="14" idx="1"/>
          </p:cNvCxnSpPr>
          <p:nvPr/>
        </p:nvCxnSpPr>
        <p:spPr>
          <a:xfrm>
            <a:off x="5256076" y="2723472"/>
            <a:ext cx="32403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11" idx="0"/>
            <a:endCxn id="13" idx="2"/>
          </p:cNvCxnSpPr>
          <p:nvPr/>
        </p:nvCxnSpPr>
        <p:spPr>
          <a:xfrm flipV="1">
            <a:off x="4499992" y="2147060"/>
            <a:ext cx="0" cy="2523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1" idx="2"/>
            <a:endCxn id="12" idx="3"/>
          </p:cNvCxnSpPr>
          <p:nvPr/>
        </p:nvCxnSpPr>
        <p:spPr>
          <a:xfrm flipH="1">
            <a:off x="3419872" y="2723472"/>
            <a:ext cx="32403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dirty="0" smtClean="0"/>
              <a:t>Crawling Page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위비티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sz="1200" dirty="0" smtClean="0"/>
              <a:t>https://www.wevity.com/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endParaRPr lang="en-US" altLang="ko-KR" sz="1200" dirty="0" smtClean="0"/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씽굿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sz="1200" dirty="0" smtClean="0"/>
              <a:t>https://www.thinkcontest.com</a:t>
            </a:r>
            <a:r>
              <a:rPr lang="en-US" altLang="ko-KR" dirty="0" smtClean="0"/>
              <a:t>/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209428"/>
            <a:ext cx="1656184" cy="31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3001516"/>
            <a:ext cx="1656184" cy="33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 txBox="1">
            <a:spLocks/>
          </p:cNvSpPr>
          <p:nvPr/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dirty="0" smtClean="0"/>
              <a:t>Enter page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위비티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sz="1200" dirty="0" smtClean="0"/>
              <a:t>https://www.wevity.com/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endParaRPr lang="en-US" altLang="ko-KR" sz="1200" dirty="0" smtClean="0"/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</a:pPr>
            <a:endParaRPr lang="en-US" altLang="ko-KR" sz="1200" dirty="0" smtClean="0"/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씽굿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sz="1200" dirty="0" smtClean="0"/>
              <a:t>https://www.thinkcontest.com</a:t>
            </a:r>
            <a:r>
              <a:rPr lang="en-US" altLang="ko-KR" dirty="0" smtClean="0"/>
              <a:t>/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34241" y="510921"/>
            <a:ext cx="360040" cy="338554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en-US" altLang="ko-KR" sz="2000" dirty="0">
              <a:solidFill>
                <a:schemeClr val="bg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34241" y="847193"/>
            <a:ext cx="2952328" cy="0"/>
          </a:xfrm>
          <a:prstGeom prst="line">
            <a:avLst/>
          </a:prstGeom>
          <a:ln w="12700">
            <a:solidFill>
              <a:srgbClr val="1F5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233764"/>
            <a:ext cx="9144000" cy="481236"/>
          </a:xfrm>
          <a:prstGeom prst="rect">
            <a:avLst/>
          </a:prstGeom>
          <a:solidFill>
            <a:srgbClr val="1F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8423" y="2137421"/>
            <a:ext cx="2911032" cy="27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2425452"/>
            <a:ext cx="3024336" cy="26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8423" y="3145532"/>
            <a:ext cx="3798734" cy="24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8423" y="3433565"/>
            <a:ext cx="3823617" cy="27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22784" y="4336132"/>
            <a:ext cx="510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3721596"/>
            <a:ext cx="2849513" cy="27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6423" y="3951254"/>
            <a:ext cx="2849513" cy="27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84903" y="461143"/>
            <a:ext cx="289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5FAD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System structure</a:t>
            </a:r>
            <a:endParaRPr lang="ko-KR" altLang="en-US" sz="2000" dirty="0">
              <a:solidFill>
                <a:srgbClr val="1F5FAD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246</Words>
  <Application>Microsoft Office PowerPoint</Application>
  <PresentationFormat>화면 슬라이드 쇼(16:10)</PresentationFormat>
  <Paragraphs>142</Paragraphs>
  <Slides>21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Wingdings</vt:lpstr>
      <vt:lpstr>Ebrima</vt:lpstr>
      <vt:lpstr>a옛날사진관4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101</cp:revision>
  <dcterms:created xsi:type="dcterms:W3CDTF">2018-05-03T06:36:50Z</dcterms:created>
  <dcterms:modified xsi:type="dcterms:W3CDTF">2018-12-10T09:07:58Z</dcterms:modified>
</cp:coreProperties>
</file>